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DA70C-AABF-446D-B647-BA8C3789B3AA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E91D9-7A43-4E82-B3A9-1D50CA8031C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238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673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4569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3931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1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6570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E91D9-7A43-4E82-B3A9-1D50CA8031C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900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497986F-2888-4FF0-A3D6-65B6664192B0}" type="datetimeFigureOut">
              <a:rPr lang="en-NZ" smtClean="0"/>
              <a:t>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90FAA3B6-2CAA-4D7B-8910-27009DEEBD85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90294"/>
            <a:ext cx="424847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80802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20" y="5661248"/>
            <a:ext cx="63246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817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 </a:t>
            </a:r>
            <a:r>
              <a:rPr lang="en-NZ" dirty="0" smtClean="0"/>
              <a:t>  why is smoking bad for people?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600" b="1" dirty="0" smtClean="0"/>
              <a:t>Smoking </a:t>
            </a:r>
            <a:r>
              <a:rPr lang="en-NZ" sz="3600" b="1" dirty="0"/>
              <a:t>is </a:t>
            </a:r>
            <a:r>
              <a:rPr lang="en-NZ" sz="3600" b="1" dirty="0" smtClean="0"/>
              <a:t>harmful.</a:t>
            </a:r>
          </a:p>
          <a:p>
            <a:r>
              <a:rPr lang="en-NZ" sz="3600" b="1" dirty="0" smtClean="0"/>
              <a:t>Smoking </a:t>
            </a:r>
            <a:r>
              <a:rPr lang="en-NZ" sz="3600" b="1" dirty="0"/>
              <a:t>affects not only the smokers but also </a:t>
            </a:r>
            <a:r>
              <a:rPr lang="en-NZ" sz="3600" b="1" dirty="0" smtClean="0"/>
              <a:t>non-smokers.</a:t>
            </a:r>
          </a:p>
          <a:p>
            <a:r>
              <a:rPr lang="en-NZ" sz="3600" b="1" dirty="0" smtClean="0"/>
              <a:t>Smoking kills.</a:t>
            </a:r>
            <a:endParaRPr lang="en-NZ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17031"/>
            <a:ext cx="24669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617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 </a:t>
            </a:r>
            <a:r>
              <a:rPr lang="en-NZ" dirty="0" smtClean="0"/>
              <a:t>  how do people die from smoking?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600" b="1" dirty="0" smtClean="0"/>
              <a:t>They are breathing in lots of poisonous chemicals.</a:t>
            </a:r>
            <a:endParaRPr lang="en-NZ" sz="36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832" y="3068960"/>
            <a:ext cx="3810000" cy="216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7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 how does smoking  affect  your lungs?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2664296" cy="259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86013"/>
            <a:ext cx="4448944" cy="300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986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   why is smoking  addictive?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4608512" cy="316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162880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600" dirty="0" smtClean="0"/>
              <a:t>Smokers are addicted </a:t>
            </a:r>
            <a:r>
              <a:rPr lang="en-NZ" sz="3600" dirty="0"/>
              <a:t>to the effects of nicotine. </a:t>
            </a:r>
          </a:p>
        </p:txBody>
      </p:sp>
    </p:spTree>
    <p:extLst>
      <p:ext uri="{BB962C8B-B14F-4D97-AF65-F5344CB8AC3E}">
        <p14:creationId xmlns:p14="http://schemas.microsoft.com/office/powerpoint/2010/main" val="161746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  what is in a cigarette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3993233"/>
          </a:xfrm>
        </p:spPr>
        <p:txBody>
          <a:bodyPr>
            <a:noAutofit/>
          </a:bodyPr>
          <a:lstStyle/>
          <a:p>
            <a:r>
              <a:rPr lang="en-NZ" sz="3600" dirty="0"/>
              <a:t>There are over 4,000 chemicals in cigarettes. </a:t>
            </a:r>
            <a:endParaRPr lang="en-NZ" sz="3600" dirty="0" smtClean="0"/>
          </a:p>
          <a:p>
            <a:r>
              <a:rPr lang="en-NZ" sz="3600" dirty="0" smtClean="0"/>
              <a:t>51 </a:t>
            </a:r>
            <a:r>
              <a:rPr lang="en-NZ" sz="3600" dirty="0"/>
              <a:t>of them are known to be carcinogenic. A carcinogen is something that causes cancer</a:t>
            </a:r>
            <a:r>
              <a:rPr lang="en-NZ" sz="3600" dirty="0" smtClean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2880320" cy="196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796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4000">
        <p14:glitter pattern="hexagon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214</TotalTime>
  <Words>102</Words>
  <Application>Microsoft Office PowerPoint</Application>
  <PresentationFormat>On-screen Show (4:3)</PresentationFormat>
  <Paragraphs>18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 Pop</vt:lpstr>
      <vt:lpstr>PowerPoint Presentation</vt:lpstr>
      <vt:lpstr>   why is smoking bad for people?</vt:lpstr>
      <vt:lpstr>   how do people die from smoking?</vt:lpstr>
      <vt:lpstr> how does smoking  affect  your lungs?</vt:lpstr>
      <vt:lpstr>   why is smoking  addictive?</vt:lpstr>
      <vt:lpstr>  what is in a cigarette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reginald smoking</dc:title>
  <dc:creator>ITSUITE</dc:creator>
  <cp:lastModifiedBy>R153</cp:lastModifiedBy>
  <cp:revision>25</cp:revision>
  <dcterms:created xsi:type="dcterms:W3CDTF">2013-07-03T21:48:36Z</dcterms:created>
  <dcterms:modified xsi:type="dcterms:W3CDTF">2013-07-07T22:51:50Z</dcterms:modified>
</cp:coreProperties>
</file>